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0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160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950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681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58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10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81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50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4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320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245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93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09497-46AE-5C41-A845-96D72ED1850C}" type="datetimeFigureOut">
              <a:rPr lang="en-US" smtClean="0"/>
              <a:t>19/09/13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24C79-B8D8-CC47-8E48-1F0F6972B5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935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31023_ALRiM_Invit_Page_1[4]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" y="190500"/>
            <a:ext cx="9144000" cy="646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41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31023_ALRiM_Invit_Page_2[2]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5" b="11105"/>
          <a:stretch>
            <a:fillRect/>
          </a:stretch>
        </p:blipFill>
        <p:spPr>
          <a:xfrm>
            <a:off x="175206" y="1096210"/>
            <a:ext cx="8805699" cy="4842795"/>
          </a:xfrm>
        </p:spPr>
      </p:pic>
    </p:spTree>
    <p:extLst>
      <p:ext uri="{BB962C8B-B14F-4D97-AF65-F5344CB8AC3E}">
        <p14:creationId xmlns:p14="http://schemas.microsoft.com/office/powerpoint/2010/main" val="2795562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Ulrike Maur</dc:creator>
  <cp:lastModifiedBy>Ulrike Maur</cp:lastModifiedBy>
  <cp:revision>1</cp:revision>
  <dcterms:created xsi:type="dcterms:W3CDTF">2013-09-19T13:21:02Z</dcterms:created>
  <dcterms:modified xsi:type="dcterms:W3CDTF">2013-09-19T13:23:34Z</dcterms:modified>
</cp:coreProperties>
</file>